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18"/>
  </p:notesMasterIdLst>
  <p:sldIdLst>
    <p:sldId id="256" r:id="rId6"/>
    <p:sldId id="340" r:id="rId7"/>
    <p:sldId id="283" r:id="rId8"/>
    <p:sldId id="332" r:id="rId9"/>
    <p:sldId id="333" r:id="rId10"/>
    <p:sldId id="325" r:id="rId11"/>
    <p:sldId id="341" r:id="rId12"/>
    <p:sldId id="345" r:id="rId13"/>
    <p:sldId id="346" r:id="rId14"/>
    <p:sldId id="337" r:id="rId15"/>
    <p:sldId id="331" r:id="rId16"/>
    <p:sldId id="34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DA5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44" autoAdjust="0"/>
    <p:restoredTop sz="92171" autoAdjust="0"/>
  </p:normalViewPr>
  <p:slideViewPr>
    <p:cSldViewPr>
      <p:cViewPr varScale="1">
        <p:scale>
          <a:sx n="64" d="100"/>
          <a:sy n="64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F0D00-483B-4C99-868A-B20484F6C5F9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8D52E-4BCB-486C-A7F4-99C68691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1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4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9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66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3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06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2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58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1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2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48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57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5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85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03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74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0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13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15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16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8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91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04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85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3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19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49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60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68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06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54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5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6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18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88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3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97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94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00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35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823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52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3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8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257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60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76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971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5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9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7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6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1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512D-5394-4A53-8738-86BC1CFCC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6F75-20FE-43BF-81E0-1675E80D50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2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8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28FEB24-E448-4726-91B3-274E84A405C1}"/>
              </a:ext>
            </a:extLst>
          </p:cNvPr>
          <p:cNvSpPr/>
          <p:nvPr/>
        </p:nvSpPr>
        <p:spPr>
          <a:xfrm>
            <a:off x="1096845" y="3962400"/>
            <a:ext cx="672171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45D6F2-1E28-43BE-B5F8-6D317E4E55FC}"/>
              </a:ext>
            </a:extLst>
          </p:cNvPr>
          <p:cNvSpPr txBox="1"/>
          <p:nvPr/>
        </p:nvSpPr>
        <p:spPr>
          <a:xfrm>
            <a:off x="944447" y="609600"/>
            <a:ext cx="7056554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are you?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807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3152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Now I repeat the lesson. If you get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any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mistake, you will say stop. Then I will stop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after that you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will say the correct word.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7200" y="674400"/>
            <a:ext cx="82105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It’s a beautiful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summer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day. Maria gets up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late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She feels happy. She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knows that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it’s a nice day because she puts her hand on a glass of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water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It is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very warm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She opens the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door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and the singing of the birds fills the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house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 She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can smell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the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trees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outside her home. They smell sweet and fresh. After Maria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gets dressed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and has her breakfast, she puts her </a:t>
            </a:r>
            <a:r>
              <a:rPr lang="en-US" sz="32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pens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in her bag. She is ready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for school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88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529771" y="572872"/>
            <a:ext cx="2997200" cy="1408328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</a:t>
            </a:r>
            <a:r>
              <a:rPr lang="en-US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roup work</a:t>
            </a:r>
            <a:endParaRPr lang="en-US" sz="32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8200" y="685800"/>
            <a:ext cx="70631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Fill in the Gap with the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given word from the box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920425"/>
            <a:ext cx="702948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It’s a beautiful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_______  spring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day. 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" y="3834825"/>
            <a:ext cx="61077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Maria_______ her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books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in bag.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066800" y="4977825"/>
            <a:ext cx="317747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 is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very_______.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1905000"/>
            <a:ext cx="5495415" cy="64633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Spring, hot, puts, feels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4399" y="2895600"/>
            <a:ext cx="702948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It’s a beautiful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spring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spring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day. 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914400" y="3810000"/>
            <a:ext cx="61077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Maria </a:t>
            </a:r>
            <a:r>
              <a:rPr lang="en-US" sz="32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puts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her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books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in bag.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1066800" y="4953000"/>
            <a:ext cx="317747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It is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very </a:t>
            </a:r>
            <a:r>
              <a:rPr lang="en-US" sz="32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hot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3738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animBg="1"/>
      <p:bldP spid="34" grpId="0" animBg="1"/>
      <p:bldP spid="35" grpId="0" animBg="1"/>
      <p:bldP spid="12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26D224A-495D-4BF4-B8F2-10EBC9677925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4B26B7BF-F814-4506-A2F4-E81BA47BF3BB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E2849F8D-E5FE-4029-900F-BC103C255F02}"/>
              </a:ext>
            </a:extLst>
          </p:cNvPr>
          <p:cNvSpPr/>
          <p:nvPr/>
        </p:nvSpPr>
        <p:spPr>
          <a:xfrm>
            <a:off x="533400" y="533400"/>
            <a:ext cx="3200400" cy="1161365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valution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38F9A22-4AEE-4FCB-B26E-746859238416}"/>
              </a:ext>
            </a:extLst>
          </p:cNvPr>
          <p:cNvSpPr txBox="1"/>
          <p:nvPr/>
        </p:nvSpPr>
        <p:spPr>
          <a:xfrm>
            <a:off x="266526" y="1447800"/>
            <a:ext cx="6286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What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is the session?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38F9A22-4AEE-4FCB-B26E-746859238416}"/>
              </a:ext>
            </a:extLst>
          </p:cNvPr>
          <p:cNvSpPr txBox="1"/>
          <p:nvPr/>
        </p:nvSpPr>
        <p:spPr>
          <a:xfrm>
            <a:off x="514350" y="3205371"/>
            <a:ext cx="826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Where from Maria gets smell?</a:t>
            </a:r>
            <a:endParaRPr 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38F9A22-4AEE-4FCB-B26E-746859238416}"/>
              </a:ext>
            </a:extLst>
          </p:cNvPr>
          <p:cNvSpPr txBox="1"/>
          <p:nvPr/>
        </p:nvSpPr>
        <p:spPr>
          <a:xfrm>
            <a:off x="552276" y="4191000"/>
            <a:ext cx="8572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Where does Maria puts her book?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38F9A22-4AEE-4FCB-B26E-746859238416}"/>
              </a:ext>
            </a:extLst>
          </p:cNvPr>
          <p:cNvSpPr txBox="1"/>
          <p:nvPr/>
        </p:nvSpPr>
        <p:spPr>
          <a:xfrm>
            <a:off x="552450" y="2211050"/>
            <a:ext cx="8058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Where does Maria gets up?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457200" y="795528"/>
            <a:ext cx="8229600" cy="1325563"/>
          </a:xfrm>
          <a:prstGeom prst="rect">
            <a:avLst/>
          </a:prstGeom>
          <a:solidFill>
            <a:schemeClr val="accent4">
              <a:lumMod val="20000"/>
              <a:lumOff val="80000"/>
              <a:alpha val="71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Match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the word in column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with their meaning in column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(extra one given)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762000" y="2548128"/>
            <a:ext cx="3200400" cy="2404872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Beautiful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Worm</a:t>
            </a:r>
            <a:endParaRPr lang="bn-IN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Smell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Breakfast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800600" y="2548128"/>
            <a:ext cx="3352800" cy="2404871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Flavor </a:t>
            </a:r>
            <a:endParaRPr lang="bn-IN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Nice</a:t>
            </a:r>
            <a:endParaRPr lang="bn-IN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Hot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Morning meal 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Close </a:t>
            </a:r>
          </a:p>
          <a:p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ontent Placeholder 1"/>
          <p:cNvSpPr txBox="1">
            <a:spLocks/>
          </p:cNvSpPr>
          <p:nvPr/>
        </p:nvSpPr>
        <p:spPr>
          <a:xfrm>
            <a:off x="762000" y="838200"/>
            <a:ext cx="3124200" cy="2404872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Beautiful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Worm</a:t>
            </a:r>
            <a:endParaRPr lang="bn-IN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Smell 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Breakfast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648200" y="838200"/>
            <a:ext cx="3429000" cy="2404871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Flavor </a:t>
            </a:r>
            <a:endParaRPr lang="bn-IN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Nice</a:t>
            </a:r>
            <a:endParaRPr lang="bn-IN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Hot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Morning meal 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Close </a:t>
            </a:r>
          </a:p>
          <a:p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19200" y="35814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Beautiful - Nice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9200" y="4191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Worm -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Hot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19200" y="489888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Smell -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Flavor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19200" y="5547211"/>
            <a:ext cx="6837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Breakfast - Morning meal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891"/>
            <a:ext cx="8362950" cy="595890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21098" y="562131"/>
            <a:ext cx="7143264" cy="82997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en-US" sz="7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you, Students</a:t>
            </a:r>
            <a:endParaRPr lang="en-US" sz="6600" b="1" kern="0" dirty="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60527" y="5423208"/>
            <a:ext cx="6848566" cy="82997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 Bye!</a:t>
            </a:r>
          </a:p>
        </p:txBody>
      </p:sp>
    </p:spTree>
    <p:extLst>
      <p:ext uri="{BB962C8B-B14F-4D97-AF65-F5344CB8AC3E}">
        <p14:creationId xmlns:p14="http://schemas.microsoft.com/office/powerpoint/2010/main" val="121240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1" grpId="1"/>
      <p:bldP spid="22" grpId="0"/>
      <p:bldP spid="22" grpId="1"/>
      <p:bldP spid="23" grpId="0"/>
      <p:bldP spid="23" grpId="1"/>
      <p:bldP spid="13" grpId="0"/>
      <p:bldP spid="13" grpId="1"/>
      <p:bldP spid="17" grpId="0" animBg="1"/>
      <p:bldP spid="18" grpId="0" animBg="1"/>
      <p:bldP spid="19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2495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93037" y="479322"/>
            <a:ext cx="4450788" cy="5921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500" b="1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500" b="1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50" b="1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50" b="1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108702"/>
            <a:ext cx="4191000" cy="3296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1387" y="609600"/>
            <a:ext cx="396441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eacher’s Identity</a:t>
            </a:r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838200" y="3708985"/>
            <a:ext cx="3866932" cy="24632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Assistant Teacher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Enayetnogr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Govt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Pry. School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Dagonbhuiyan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Feni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870154" y="2655986"/>
            <a:ext cx="3462755" cy="802647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cs typeface="NikoshBAN" pitchFamily="2" charset="0"/>
              </a:rPr>
              <a:t>Rajesh </a:t>
            </a:r>
            <a:r>
              <a:rPr lang="en-US" sz="3200" dirty="0" err="1">
                <a:cs typeface="NikoshBAN" pitchFamily="2" charset="0"/>
              </a:rPr>
              <a:t>majumder</a:t>
            </a:r>
            <a:endParaRPr lang="en-US" sz="3200" dirty="0"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25" y="457199"/>
            <a:ext cx="3909956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42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xmlns="" id="{17BDFC11-0D48-4DD3-949B-EAF26B1D1723}"/>
              </a:ext>
            </a:extLst>
          </p:cNvPr>
          <p:cNvSpPr txBox="1">
            <a:spLocks/>
          </p:cNvSpPr>
          <p:nvPr/>
        </p:nvSpPr>
        <p:spPr>
          <a:xfrm>
            <a:off x="4727033" y="2667004"/>
            <a:ext cx="3883567" cy="35051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Class : Five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Subject : English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Unit : 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20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Lesson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1-2 A		</a:t>
            </a:r>
            <a:r>
              <a:rPr lang="en-US" sz="3200" b="1" dirty="0" smtClean="0">
                <a:solidFill>
                  <a:srgbClr val="7030A0"/>
                </a:solidFill>
                <a:cs typeface="NikoshBAN" pitchFamily="2" charset="0"/>
              </a:rPr>
              <a:t>( It’s 	a – for 		school)</a:t>
            </a:r>
          </a:p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2849F8D-E5FE-4029-900F-BC103C255F02}"/>
              </a:ext>
            </a:extLst>
          </p:cNvPr>
          <p:cNvSpPr/>
          <p:nvPr/>
        </p:nvSpPr>
        <p:spPr>
          <a:xfrm>
            <a:off x="533401" y="649069"/>
            <a:ext cx="2997200" cy="12559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esson Identity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95A7A19-A30D-4AEF-9D57-A802FE5E009A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1DD7985-05A5-46C1-8EF3-902C3D8D7CC5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3C0A5E-3751-4793-9A2C-70089E057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3141581" cy="3733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3203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8229" y="2896612"/>
            <a:ext cx="84609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cs typeface="NikoshBAN" pitchFamily="2" charset="0"/>
              </a:rPr>
              <a:t>1.5.1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read words, phrases and sentences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in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the text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with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proper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pronunciation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stress and intonation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b="1" dirty="0">
                <a:cs typeface="NikoshBAN" pitchFamily="2" charset="0"/>
              </a:rPr>
              <a:t>3.3.1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understand questions about  objects around them.</a:t>
            </a:r>
          </a:p>
          <a:p>
            <a:r>
              <a:rPr lang="en-US" sz="2400" b="1" dirty="0">
                <a:cs typeface="NikoshBAN" pitchFamily="2" charset="0"/>
              </a:rPr>
              <a:t>3.4.1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understand statements made by the teacher and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Students.</a:t>
            </a:r>
          </a:p>
          <a:p>
            <a:r>
              <a:rPr lang="en-US" sz="2400" b="1" dirty="0"/>
              <a:t>5.1.1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read silently with understanding paragraph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400" b="1" dirty="0"/>
              <a:t>3.1.2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write, words, phrases and sentences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using</a:t>
            </a:r>
          </a:p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non-cursive small letters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507998" y="572869"/>
            <a:ext cx="2997200" cy="12559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earning Outcomes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199D39-EA6A-4DAC-BD00-8E2EA4ECA2A2}"/>
              </a:ext>
            </a:extLst>
          </p:cNvPr>
          <p:cNvSpPr txBox="1"/>
          <p:nvPr/>
        </p:nvSpPr>
        <p:spPr>
          <a:xfrm>
            <a:off x="2067277" y="2020669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Students will be able to 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5567B19-0BFE-4208-908A-6208FED70882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EBB9B08-FAA5-490F-8D67-530EC8C5249E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D633D5A-793C-4336-9B3B-A918EFBA0A0B}"/>
              </a:ext>
            </a:extLst>
          </p:cNvPr>
          <p:cNvSpPr txBox="1"/>
          <p:nvPr/>
        </p:nvSpPr>
        <p:spPr>
          <a:xfrm>
            <a:off x="600075" y="2362200"/>
            <a:ext cx="7924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Now I’m going to show you a picture.</a:t>
            </a:r>
          </a:p>
          <a:p>
            <a:pPr algn="ctr"/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Students, please watch this picture attentively .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584200" y="649069"/>
            <a:ext cx="2997200" cy="12559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reating 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Emotion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5567B19-0BFE-4208-908A-6208FED70882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EBB9B08-FAA5-490F-8D67-530EC8C5249E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9" name="Picture 38" descr="Teachers Guide English For Today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22598" r="33747" b="44055"/>
          <a:stretch/>
        </p:blipFill>
        <p:spPr>
          <a:xfrm>
            <a:off x="381000" y="457200"/>
            <a:ext cx="8384504" cy="5943600"/>
          </a:xfrm>
          <a:prstGeom prst="rect">
            <a:avLst/>
          </a:prstGeom>
        </p:spPr>
      </p:pic>
      <p:pic>
        <p:nvPicPr>
          <p:cNvPr id="40" name="Picture 39" descr="Teachers Guide English For Today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t="22598" r="33747" b="44055"/>
          <a:stretch/>
        </p:blipFill>
        <p:spPr>
          <a:xfrm>
            <a:off x="417874" y="432516"/>
            <a:ext cx="8406579" cy="462016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D633D5A-793C-4336-9B3B-A918EFBA0A0B}"/>
              </a:ext>
            </a:extLst>
          </p:cNvPr>
          <p:cNvSpPr txBox="1"/>
          <p:nvPr/>
        </p:nvSpPr>
        <p:spPr>
          <a:xfrm>
            <a:off x="395749" y="5052677"/>
            <a:ext cx="839429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What do you see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in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this picture?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D633D5A-793C-4336-9B3B-A918EFBA0A0B}"/>
              </a:ext>
            </a:extLst>
          </p:cNvPr>
          <p:cNvSpPr txBox="1"/>
          <p:nvPr/>
        </p:nvSpPr>
        <p:spPr>
          <a:xfrm>
            <a:off x="381000" y="5064571"/>
            <a:ext cx="8394291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What is 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the girl doing in the picture?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685800" y="685800"/>
            <a:ext cx="2997200" cy="1255931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D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eclear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the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362075" y="2514600"/>
            <a:ext cx="6400800" cy="2362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Life is beautiful.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5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1" grpId="0" animBg="1"/>
      <p:bldP spid="41" grpId="0" animBg="1"/>
      <p:bldP spid="42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CAFAAC-464E-45F8-99F7-F89C4100B7F1}"/>
              </a:ext>
            </a:extLst>
          </p:cNvPr>
          <p:cNvSpPr txBox="1"/>
          <p:nvPr/>
        </p:nvSpPr>
        <p:spPr>
          <a:xfrm>
            <a:off x="838200" y="2524542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Spring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Smell,</a:t>
            </a:r>
          </a:p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Dressed, Warm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533400"/>
            <a:ext cx="8153400" cy="1295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Do you know the meaning </a:t>
            </a:r>
            <a:endParaRPr lang="en-US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of 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words?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4633"/>
              </p:ext>
            </p:extLst>
          </p:nvPr>
        </p:nvGraphicFramePr>
        <p:xfrm>
          <a:off x="762000" y="2286000"/>
          <a:ext cx="7543800" cy="342869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121572"/>
                <a:gridCol w="4422228"/>
              </a:tblGrid>
              <a:tr h="1434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Word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Meaning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28343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Spring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Name of the season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347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Smell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Flavor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47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Dressed</a:t>
                      </a:r>
                      <a:r>
                        <a:rPr lang="en-US" sz="2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Wearing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3470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Warm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Hot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85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1100" y="2057400"/>
            <a:ext cx="6858000" cy="37856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kern="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Please open  page </a:t>
            </a:r>
            <a:r>
              <a:rPr lang="en-US" sz="8000" kern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no </a:t>
            </a:r>
            <a:r>
              <a:rPr lang="en-US" sz="8000" kern="0" smtClean="0">
                <a:solidFill>
                  <a:sysClr val="windowText" lastClr="000000"/>
                </a:solidFill>
                <a:latin typeface="Microsoft YaHei" pitchFamily="34" charset="-122"/>
                <a:ea typeface="Microsoft YaHei" pitchFamily="34" charset="-122"/>
                <a:cs typeface="NikoshBAN" pitchFamily="2" charset="0"/>
              </a:rPr>
              <a:t>79 </a:t>
            </a:r>
            <a:r>
              <a:rPr lang="en-US" sz="8000" kern="0" dirty="0" smtClean="0">
                <a:solidFill>
                  <a:sysClr val="windowText" lastClr="000000"/>
                </a:solidFill>
                <a:latin typeface="Microsoft YaHei" pitchFamily="34" charset="-122"/>
                <a:ea typeface="Microsoft YaHei" pitchFamily="34" charset="-122"/>
                <a:cs typeface="NikoshBAN" pitchFamily="2" charset="0"/>
              </a:rPr>
              <a:t>of textbook.</a:t>
            </a:r>
            <a:endParaRPr lang="en-US" sz="8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4" y="457200"/>
            <a:ext cx="4229100" cy="584287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BCDF302-7B1E-46D2-B5B3-0D151EE782A4}"/>
              </a:ext>
            </a:extLst>
          </p:cNvPr>
          <p:cNvSpPr/>
          <p:nvPr/>
        </p:nvSpPr>
        <p:spPr>
          <a:xfrm>
            <a:off x="609600" y="692814"/>
            <a:ext cx="3505199" cy="1981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kern="0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3200" b="1" kern="0" spc="-15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onnection</a:t>
            </a:r>
            <a:r>
              <a:rPr lang="en-US" sz="32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with Textbook</a:t>
            </a:r>
            <a:endParaRPr lang="en-US" sz="3200" b="1" kern="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853440" y="1948071"/>
            <a:ext cx="7543800" cy="3276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Find out 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the words.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CAFAAC-464E-45F8-99F7-F89C4100B7F1}"/>
              </a:ext>
            </a:extLst>
          </p:cNvPr>
          <p:cNvSpPr txBox="1"/>
          <p:nvPr/>
        </p:nvSpPr>
        <p:spPr>
          <a:xfrm>
            <a:off x="1066800" y="2524542"/>
            <a:ext cx="6705600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Spring,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Smell,</a:t>
            </a:r>
          </a:p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Dressed, Warm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3BCDF302-7B1E-46D2-B5B3-0D151EE782A4}"/>
              </a:ext>
            </a:extLst>
          </p:cNvPr>
          <p:cNvSpPr/>
          <p:nvPr/>
        </p:nvSpPr>
        <p:spPr>
          <a:xfrm>
            <a:off x="609600" y="692814"/>
            <a:ext cx="3505199" cy="1981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kern="0" spc="-15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</a:t>
            </a:r>
            <a:r>
              <a:rPr lang="en-US" sz="3200" b="1" kern="0" spc="-15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eacher’s reading</a:t>
            </a:r>
            <a:endParaRPr lang="en-US" sz="3200" b="1" kern="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2895600"/>
            <a:ext cx="74222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Dear students, listen 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attentively.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050" y="609600"/>
            <a:ext cx="8362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It’s a beautiful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spring day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 Maria gets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up early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 She feels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happy. She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knows that it’s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 nice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day because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she puts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her hand on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the glass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of the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window. It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is very warm.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She opens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the window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and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the singing of the birds fills the room. She can smell the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flowers outside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her home. They smell sweet and fresh. After Maria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gets dressed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and has her breakfast, she puts her books in her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bag. She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is ready for school.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2129" y="2514600"/>
            <a:ext cx="7553671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Important information about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The lesson are…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572868"/>
            <a:ext cx="356219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It’s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spring day.</a:t>
            </a:r>
            <a:endParaRPr lang="en-US" sz="3600" dirty="0"/>
          </a:p>
        </p:txBody>
      </p:sp>
      <p:sp>
        <p:nvSpPr>
          <p:cNvPr id="37" name="Rectangle 36"/>
          <p:cNvSpPr/>
          <p:nvPr/>
        </p:nvSpPr>
        <p:spPr>
          <a:xfrm>
            <a:off x="457201" y="1258669"/>
            <a:ext cx="489749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Maria gets up early. </a:t>
            </a:r>
            <a:endParaRPr lang="en-US" sz="3600" dirty="0"/>
          </a:p>
        </p:txBody>
      </p:sp>
      <p:sp>
        <p:nvSpPr>
          <p:cNvPr id="38" name="Rectangle 37"/>
          <p:cNvSpPr/>
          <p:nvPr/>
        </p:nvSpPr>
        <p:spPr>
          <a:xfrm>
            <a:off x="457200" y="2057400"/>
            <a:ext cx="375776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It is very warm.</a:t>
            </a:r>
            <a:endParaRPr lang="en-US" sz="3600" dirty="0"/>
          </a:p>
        </p:txBody>
      </p:sp>
      <p:sp>
        <p:nvSpPr>
          <p:cNvPr id="39" name="Rectangle 38"/>
          <p:cNvSpPr/>
          <p:nvPr/>
        </p:nvSpPr>
        <p:spPr>
          <a:xfrm>
            <a:off x="472440" y="2895600"/>
            <a:ext cx="607089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Maria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opens the window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/>
          </a:p>
        </p:txBody>
      </p:sp>
      <p:sp>
        <p:nvSpPr>
          <p:cNvPr id="40" name="Rectangle 39"/>
          <p:cNvSpPr/>
          <p:nvPr/>
        </p:nvSpPr>
        <p:spPr>
          <a:xfrm>
            <a:off x="494095" y="3657600"/>
            <a:ext cx="646491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Maria gets  smell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sweet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and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fresh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of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flowers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dirty="0"/>
          </a:p>
        </p:txBody>
      </p:sp>
      <p:sp>
        <p:nvSpPr>
          <p:cNvPr id="41" name="Rectangle 40"/>
          <p:cNvSpPr/>
          <p:nvPr/>
        </p:nvSpPr>
        <p:spPr>
          <a:xfrm>
            <a:off x="495300" y="5029200"/>
            <a:ext cx="81153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Maria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gets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dressed, has breakfast then she puts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books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in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bag.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30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আ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19A9A63-1BFD-4415-8CCF-D27CDF8E27AB}"/>
              </a:ext>
            </a:extLst>
          </p:cNvPr>
          <p:cNvCxnSpPr>
            <a:cxnSpLocks/>
          </p:cNvCxnSpPr>
          <p:nvPr/>
        </p:nvCxnSpPr>
        <p:spPr>
          <a:xfrm>
            <a:off x="9144001" y="687116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7944F00-4BD4-47FA-89E3-98A3F6E0EE67}"/>
              </a:ext>
            </a:extLst>
          </p:cNvPr>
          <p:cNvCxnSpPr>
            <a:cxnSpLocks/>
          </p:cNvCxnSpPr>
          <p:nvPr/>
        </p:nvCxnSpPr>
        <p:spPr>
          <a:xfrm>
            <a:off x="-4520" y="870416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0" y="0"/>
            <a:ext cx="9124950" cy="6858000"/>
            <a:chOff x="0" y="0"/>
            <a:chExt cx="912495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743950" y="0"/>
              <a:ext cx="381000" cy="6858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" y="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000" y="6400800"/>
              <a:ext cx="836295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1066800" y="1981200"/>
            <a:ext cx="7391400" cy="3429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Everyone practice reading in pair.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533400" y="612344"/>
            <a:ext cx="2997200" cy="1408328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en-US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air work</a:t>
            </a:r>
            <a:endParaRPr lang="en-US" sz="32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Teachers Guide English For Today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2627" r="21667" b="2856"/>
          <a:stretch/>
        </p:blipFill>
        <p:spPr>
          <a:xfrm>
            <a:off x="533400" y="1066800"/>
            <a:ext cx="7982339" cy="449580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7107A1F-C241-4842-8369-5CA03923AD98}"/>
              </a:ext>
            </a:extLst>
          </p:cNvPr>
          <p:cNvSpPr/>
          <p:nvPr/>
        </p:nvSpPr>
        <p:spPr>
          <a:xfrm>
            <a:off x="641350" y="649072"/>
            <a:ext cx="2997200" cy="1408328"/>
          </a:xfrm>
          <a:prstGeom prst="ellipse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32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ilent reading</a:t>
            </a:r>
            <a:endParaRPr lang="en-US" sz="32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130" y="2215277"/>
            <a:ext cx="808747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Students , please  read 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the 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text 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silently </a:t>
            </a:r>
          </a:p>
          <a:p>
            <a:pPr algn="ctr"/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and try to understand.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7" name="Picture 26" descr="Teachers Guide English For Today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22627" r="21667" b="2856"/>
          <a:stretch/>
        </p:blipFill>
        <p:spPr>
          <a:xfrm>
            <a:off x="685800" y="1219200"/>
            <a:ext cx="798233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24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4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2584</TotalTime>
  <Words>624</Words>
  <Application>Microsoft Office PowerPoint</Application>
  <PresentationFormat>On-screen Show (4:3)</PresentationFormat>
  <Paragraphs>113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LENOVO</cp:lastModifiedBy>
  <cp:revision>297</cp:revision>
  <dcterms:created xsi:type="dcterms:W3CDTF">2006-08-16T00:00:00Z</dcterms:created>
  <dcterms:modified xsi:type="dcterms:W3CDTF">2018-05-29T08:44:34Z</dcterms:modified>
</cp:coreProperties>
</file>